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8" r:id="rId2"/>
    <p:sldId id="261" r:id="rId3"/>
    <p:sldId id="324" r:id="rId4"/>
    <p:sldId id="320" r:id="rId5"/>
    <p:sldId id="321" r:id="rId6"/>
    <p:sldId id="319" r:id="rId7"/>
    <p:sldId id="322" r:id="rId8"/>
    <p:sldId id="323" r:id="rId9"/>
    <p:sldId id="287" r:id="rId10"/>
  </p:sldIdLst>
  <p:sldSz cx="12188825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8F"/>
    <a:srgbClr val="24408F"/>
    <a:srgbClr val="2440AD"/>
    <a:srgbClr val="1A2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83" autoAdjust="0"/>
  </p:normalViewPr>
  <p:slideViewPr>
    <p:cSldViewPr>
      <p:cViewPr varScale="1">
        <p:scale>
          <a:sx n="92" d="100"/>
          <a:sy n="92" d="100"/>
        </p:scale>
        <p:origin x="-1284" y="-96"/>
      </p:cViewPr>
      <p:guideLst>
        <p:guide orient="horz" pos="2160"/>
        <p:guide orient="horz" pos="816"/>
        <p:guide orient="horz" pos="3840"/>
        <p:guide orient="horz" pos="1056"/>
        <p:guide pos="3839"/>
        <p:guide pos="384"/>
        <p:guide pos="7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3468" y="87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4572001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/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70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70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40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70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70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70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7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Főcím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pic>
        <p:nvPicPr>
          <p:cNvPr id="3074" name="Picture 2" descr="C:\tamas\WORK\SZTAKI\LOGO\sztaki_logo_alcim_magya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762000"/>
            <a:ext cx="3657600" cy="91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8013" y="457200"/>
            <a:ext cx="11049000" cy="59436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0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5">
    <p:bg bwMode="ltGray"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4570571" cy="11430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08013" y="1600200"/>
            <a:ext cx="11049000" cy="4800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25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© SZTAKI 2015.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121" y="304800"/>
            <a:ext cx="9141619" cy="2743200"/>
          </a:xfrm>
        </p:spPr>
        <p:txBody>
          <a:bodyPr anchor="t"/>
          <a:lstStyle>
            <a:lvl1pPr marL="233363" indent="-233363" algn="l">
              <a:defRPr sz="4400" b="1" cap="none" spc="-100" baseline="0"/>
            </a:lvl1pPr>
          </a:lstStyle>
          <a:p>
            <a:r>
              <a:rPr lang="en-US" dirty="0" smtClean="0"/>
              <a:t>“</a:t>
            </a:r>
            <a:r>
              <a:rPr lang="en-US" dirty="0" err="1" smtClean="0"/>
              <a:t>Idézet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hozzáadása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Idézett</a:t>
            </a:r>
            <a:r>
              <a:rPr lang="en-US" dirty="0" smtClean="0"/>
              <a:t> </a:t>
            </a:r>
            <a:r>
              <a:rPr lang="en-US" dirty="0" err="1" smtClean="0"/>
              <a:t>személy</a:t>
            </a:r>
            <a:r>
              <a:rPr lang="en-US" dirty="0" smtClean="0"/>
              <a:t> </a:t>
            </a:r>
            <a:r>
              <a:rPr lang="en-US" dirty="0" err="1" smtClean="0"/>
              <a:t>nevének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16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1" y="1676400"/>
            <a:ext cx="10969943" cy="4419601"/>
          </a:xfrm>
        </p:spPr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21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441" y="1661890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1" y="2057400"/>
            <a:ext cx="10969943" cy="4038600"/>
          </a:xfrm>
        </p:spPr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2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9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441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5056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Title Slide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8012" y="6477000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SZTAKI</a:t>
            </a:r>
            <a:r>
              <a:rPr lang="en-US" sz="700" b="0" i="0" baseline="0" dirty="0" smtClean="0">
                <a:solidFill>
                  <a:schemeClr val="tx1"/>
                </a:solidFill>
                <a:latin typeface="+mn-lt"/>
                <a:cs typeface="HP Simplified"/>
              </a:rPr>
              <a:t> 2015</a:t>
            </a:r>
            <a:endParaRPr lang="en-US" sz="700" b="0" i="0" dirty="0" smtClean="0">
              <a:solidFill>
                <a:schemeClr val="tx1"/>
              </a:solidFill>
              <a:latin typeface="+mn-lt"/>
              <a:cs typeface="HP Simplifie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279437" y="230364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 err="1" smtClean="0"/>
          </a:p>
        </p:txBody>
      </p:sp>
      <p:pic>
        <p:nvPicPr>
          <p:cNvPr id="12" name="Picture 2" descr="C:\tamas\WORK\SZTAKI\LOGO\sztaki_logo_alcim_angol_feh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609600"/>
            <a:ext cx="3657600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247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441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65056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7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441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65056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7977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6513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0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7977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6513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69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7977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6513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37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1" y="1295401"/>
            <a:ext cx="7618016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32178" y="1295400"/>
            <a:ext cx="3047206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szerkesztése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78960" y="1295400"/>
            <a:ext cx="3900424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78960" y="1295400"/>
            <a:ext cx="3900424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24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65056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1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265056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21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1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7977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166513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4387977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8166513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61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Blue Title Slide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8012" y="6477000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SZTAKI</a:t>
            </a:r>
            <a:r>
              <a:rPr lang="en-US" sz="700" b="0" i="0" baseline="0" dirty="0" smtClean="0">
                <a:solidFill>
                  <a:schemeClr val="tx1"/>
                </a:solidFill>
                <a:latin typeface="+mn-lt"/>
                <a:cs typeface="HP Simplified"/>
              </a:rPr>
              <a:t> 2015</a:t>
            </a:r>
            <a:endParaRPr lang="en-US" sz="700" b="0" i="0" dirty="0" smtClean="0">
              <a:solidFill>
                <a:schemeClr val="tx1"/>
              </a:solidFill>
              <a:latin typeface="+mn-lt"/>
              <a:cs typeface="HP Simplifie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279437" y="230364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 err="1" smtClean="0"/>
          </a:p>
        </p:txBody>
      </p:sp>
      <p:pic>
        <p:nvPicPr>
          <p:cNvPr id="1026" name="Picture 2" descr="C:\tamas\WORK\SZTAKI\LOGO\sztaki_logo_alcim_angol_feh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609600"/>
            <a:ext cx="3657600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642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567712" y="304801"/>
            <a:ext cx="1011672" cy="5791200"/>
          </a:xfrm>
        </p:spPr>
        <p:txBody>
          <a:bodyPr vert="eaVert"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304801"/>
            <a:ext cx="9649486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3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">
    <p:bg bwMode="ltGray"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@ </a:t>
            </a: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SZTAKI</a:t>
            </a:r>
            <a:r>
              <a:rPr lang="en-US" sz="700" b="0" i="0" baseline="0" dirty="0" smtClean="0">
                <a:solidFill>
                  <a:schemeClr val="tx1"/>
                </a:solidFill>
                <a:latin typeface="+mn-lt"/>
                <a:cs typeface="HP Simplified"/>
              </a:rPr>
              <a:t> 201</a:t>
            </a:r>
            <a:r>
              <a:rPr lang="hu-HU" sz="700" b="0" i="0" baseline="0" dirty="0" smtClean="0">
                <a:solidFill>
                  <a:schemeClr val="tx1"/>
                </a:solidFill>
                <a:latin typeface="+mn-lt"/>
                <a:cs typeface="HP Simplified"/>
              </a:rPr>
              <a:t>7</a:t>
            </a:r>
            <a:endParaRPr lang="en-US" sz="700" b="0" i="0" dirty="0" smtClean="0">
              <a:solidFill>
                <a:schemeClr val="tx1"/>
              </a:solidFill>
              <a:latin typeface="+mn-lt"/>
              <a:cs typeface="HP Simplifie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098" name="Picture 2" descr="C:\tamas\WORK\SZTAKI\LOGO\sztaki_logo_feh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761999"/>
            <a:ext cx="393396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692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2438400"/>
            <a:ext cx="9141619" cy="31699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Szövegdoboz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Header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© SZTAKI</a:t>
            </a:r>
            <a:r>
              <a:rPr lang="en-US" sz="700" b="0" i="0" baseline="0" dirty="0" smtClean="0">
                <a:solidFill>
                  <a:schemeClr val="tx1"/>
                </a:solidFill>
                <a:latin typeface="+mn-lt"/>
                <a:cs typeface="HP Simplified"/>
              </a:rPr>
              <a:t> 201</a:t>
            </a:r>
            <a:r>
              <a:rPr lang="hu-HU" sz="700" b="0" i="0" baseline="0" dirty="0" smtClean="0">
                <a:solidFill>
                  <a:schemeClr val="tx1"/>
                </a:solidFill>
                <a:latin typeface="+mn-lt"/>
                <a:cs typeface="HP Simplified"/>
              </a:rPr>
              <a:t>7</a:t>
            </a: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2362200"/>
            <a:ext cx="3808571" cy="32461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2012" y="2362200"/>
            <a:ext cx="3808571" cy="32461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Szövegdoboz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05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1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4570571" cy="7620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608013" y="1295400"/>
            <a:ext cx="11049000" cy="5029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84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141619" cy="9906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8013" y="1524000"/>
            <a:ext cx="9144000" cy="4648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08012" y="2362200"/>
            <a:ext cx="495300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3413" y="23622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3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Master </a:t>
            </a:r>
            <a:r>
              <a:rPr lang="en-US" dirty="0" err="1" smtClean="0"/>
              <a:t>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295401"/>
            <a:ext cx="10969943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57354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11722" y="6478524"/>
            <a:ext cx="2844059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11" y="6478524"/>
            <a:ext cx="30472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9" r:id="rId3"/>
    <p:sldLayoutId id="2147483673" r:id="rId4"/>
    <p:sldLayoutId id="2147483651" r:id="rId5"/>
    <p:sldLayoutId id="2147483661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62" r:id="rId12"/>
    <p:sldLayoutId id="2147483650" r:id="rId13"/>
    <p:sldLayoutId id="2147483663" r:id="rId14"/>
    <p:sldLayoutId id="2147483664" r:id="rId15"/>
    <p:sldLayoutId id="2147483654" r:id="rId16"/>
    <p:sldLayoutId id="2147483665" r:id="rId17"/>
    <p:sldLayoutId id="2147483655" r:id="rId18"/>
    <p:sldLayoutId id="2147483652" r:id="rId19"/>
    <p:sldLayoutId id="2147483653" r:id="rId20"/>
    <p:sldLayoutId id="2147483666" r:id="rId21"/>
    <p:sldLayoutId id="2147483667" r:id="rId22"/>
    <p:sldLayoutId id="2147483668" r:id="rId23"/>
    <p:sldLayoutId id="2147483669" r:id="rId24"/>
    <p:sldLayoutId id="2147483656" r:id="rId25"/>
    <p:sldLayoutId id="2147483657" r:id="rId26"/>
    <p:sldLayoutId id="2147483670" r:id="rId27"/>
    <p:sldLayoutId id="2147483671" r:id="rId28"/>
    <p:sldLayoutId id="2147483672" r:id="rId29"/>
    <p:sldLayoutId id="2147483658" r:id="rId30"/>
    <p:sldLayoutId id="2147483659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HP Simplified" panose="020B0604020204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Műszaki érdekességek az MTA </a:t>
            </a:r>
            <a:r>
              <a:rPr lang="hu-HU" dirty="0" err="1" smtClean="0"/>
              <a:t>Cloud-ban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Héder</a:t>
            </a:r>
            <a:r>
              <a:rPr lang="hu-HU" dirty="0" smtClean="0"/>
              <a:t> Mihály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5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Hogyan működik az MTA </a:t>
            </a:r>
            <a:r>
              <a:rPr lang="hu-HU" sz="4000" dirty="0" err="1" smtClean="0"/>
              <a:t>Cloud</a:t>
            </a:r>
            <a:r>
              <a:rPr lang="hu-HU" sz="4000" dirty="0" smtClean="0"/>
              <a:t>?</a:t>
            </a:r>
            <a:endParaRPr lang="en-US" sz="40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Miről lesz szó?</a:t>
            </a:r>
          </a:p>
          <a:p>
            <a:pPr lvl="1"/>
            <a:r>
              <a:rPr lang="hu-HU" sz="3400" dirty="0" smtClean="0"/>
              <a:t>Az (</a:t>
            </a:r>
            <a:r>
              <a:rPr lang="hu-HU" sz="3400" dirty="0" err="1" smtClean="0"/>
              <a:t>IaaS</a:t>
            </a:r>
            <a:r>
              <a:rPr lang="hu-HU" sz="3400" dirty="0" smtClean="0"/>
              <a:t>) </a:t>
            </a:r>
            <a:r>
              <a:rPr lang="hu-HU" sz="3400" dirty="0" err="1" smtClean="0"/>
              <a:t>cloud</a:t>
            </a:r>
            <a:r>
              <a:rPr lang="hu-HU" sz="3400" dirty="0" smtClean="0"/>
              <a:t> működése bentről kifelé</a:t>
            </a:r>
          </a:p>
          <a:p>
            <a:pPr lvl="2"/>
            <a:r>
              <a:rPr lang="hu-HU" sz="3200" dirty="0" smtClean="0"/>
              <a:t>Virtuális PC</a:t>
            </a:r>
          </a:p>
          <a:p>
            <a:pPr lvl="2"/>
            <a:r>
              <a:rPr lang="hu-HU" sz="3200" dirty="0" smtClean="0"/>
              <a:t>Virtuális Storage</a:t>
            </a:r>
          </a:p>
          <a:p>
            <a:pPr lvl="2"/>
            <a:r>
              <a:rPr lang="hu-HU" sz="3200" dirty="0" smtClean="0"/>
              <a:t>Virtuális Hálózat</a:t>
            </a:r>
          </a:p>
          <a:p>
            <a:pPr lvl="2"/>
            <a:r>
              <a:rPr lang="hu-HU" sz="3200" dirty="0" err="1" smtClean="0"/>
              <a:t>Cloud</a:t>
            </a:r>
            <a:r>
              <a:rPr lang="hu-HU" sz="3200" dirty="0" smtClean="0"/>
              <a:t> </a:t>
            </a:r>
            <a:r>
              <a:rPr lang="hu-HU" sz="3200" dirty="0" err="1" smtClean="0"/>
              <a:t>mgmnt</a:t>
            </a:r>
            <a:r>
              <a:rPr lang="hu-HU" sz="3200" dirty="0" smtClean="0"/>
              <a:t> szolgáltatások</a:t>
            </a:r>
          </a:p>
          <a:p>
            <a:pPr lvl="2"/>
            <a:r>
              <a:rPr lang="hu-HU" sz="3200" dirty="0" err="1" smtClean="0"/>
              <a:t>Cloud</a:t>
            </a:r>
            <a:r>
              <a:rPr lang="hu-HU" sz="3200" dirty="0" smtClean="0"/>
              <a:t> hozzáférés</a:t>
            </a:r>
          </a:p>
          <a:p>
            <a:pPr lvl="1"/>
            <a:r>
              <a:rPr lang="hu-HU" sz="3400" dirty="0" smtClean="0"/>
              <a:t>Fejlesztések lényege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6049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működik az MTA </a:t>
            </a:r>
            <a:r>
              <a:rPr lang="hu-HU" dirty="0" err="1" smtClean="0"/>
              <a:t>Cloud</a:t>
            </a:r>
            <a:r>
              <a:rPr lang="hu-HU" dirty="0" smtClean="0"/>
              <a:t>?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304800"/>
            <a:ext cx="8839200" cy="6629400"/>
          </a:xfrm>
        </p:spPr>
      </p:pic>
    </p:spTree>
    <p:extLst>
      <p:ext uri="{BB962C8B-B14F-4D97-AF65-F5344CB8AC3E}">
        <p14:creationId xmlns:p14="http://schemas.microsoft.com/office/powerpoint/2010/main" val="410569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Virtualizáció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228600"/>
            <a:ext cx="9245600" cy="6934200"/>
          </a:xfrm>
        </p:spPr>
      </p:pic>
    </p:spTree>
    <p:extLst>
      <p:ext uri="{BB962C8B-B14F-4D97-AF65-F5344CB8AC3E}">
        <p14:creationId xmlns:p14="http://schemas.microsoft.com/office/powerpoint/2010/main" val="312761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Virtuális Diszk</a:t>
            </a:r>
            <a:endParaRPr lang="en-US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228600"/>
            <a:ext cx="8331200" cy="6248400"/>
          </a:xfrm>
        </p:spPr>
      </p:pic>
    </p:spTree>
    <p:extLst>
      <p:ext uri="{BB962C8B-B14F-4D97-AF65-F5344CB8AC3E}">
        <p14:creationId xmlns:p14="http://schemas.microsoft.com/office/powerpoint/2010/main" val="376954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Virtuális Hálózat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304800"/>
            <a:ext cx="8229600" cy="6172200"/>
          </a:xfrm>
        </p:spPr>
      </p:pic>
    </p:spTree>
    <p:extLst>
      <p:ext uri="{BB962C8B-B14F-4D97-AF65-F5344CB8AC3E}">
        <p14:creationId xmlns:p14="http://schemas.microsoft.com/office/powerpoint/2010/main" val="1297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OpenStack</a:t>
            </a:r>
            <a:endParaRPr lang="en-US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838200"/>
            <a:ext cx="8636000" cy="6477000"/>
          </a:xfrm>
        </p:spPr>
      </p:pic>
    </p:spTree>
    <p:extLst>
      <p:ext uri="{BB962C8B-B14F-4D97-AF65-F5344CB8AC3E}">
        <p14:creationId xmlns:p14="http://schemas.microsoft.com/office/powerpoint/2010/main" val="336691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Cloud</a:t>
            </a:r>
            <a:r>
              <a:rPr lang="hu-HU" dirty="0" smtClean="0"/>
              <a:t> hozzáférés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143000"/>
            <a:ext cx="12192000" cy="9144000"/>
          </a:xfrm>
        </p:spPr>
      </p:pic>
    </p:spTree>
    <p:extLst>
      <p:ext uri="{BB962C8B-B14F-4D97-AF65-F5344CB8AC3E}">
        <p14:creationId xmlns:p14="http://schemas.microsoft.com/office/powerpoint/2010/main" val="12871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1981200"/>
            <a:ext cx="9141619" cy="1828800"/>
          </a:xfrm>
        </p:spPr>
        <p:txBody>
          <a:bodyPr/>
          <a:lstStyle/>
          <a:p>
            <a:r>
              <a:rPr lang="en-US" dirty="0" err="1" smtClean="0"/>
              <a:t>Köszönjük</a:t>
            </a:r>
            <a:r>
              <a:rPr lang="hu-HU" dirty="0" smtClean="0"/>
              <a:t> a figyelmet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3657600"/>
            <a:ext cx="3808571" cy="2819400"/>
          </a:xfrm>
        </p:spPr>
        <p:txBody>
          <a:bodyPr/>
          <a:lstStyle/>
          <a:p>
            <a:r>
              <a:rPr lang="hu-HU" dirty="0" smtClean="0"/>
              <a:t>mihaly.heder@sztaki.mta.hu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00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ZTAKI_PPT">
  <a:themeElements>
    <a:clrScheme name="SZTAKI SZÍNEK">
      <a:dk1>
        <a:srgbClr val="254093"/>
      </a:dk1>
      <a:lt1>
        <a:sysClr val="window" lastClr="FFFFFF"/>
      </a:lt1>
      <a:dk2>
        <a:srgbClr val="254093"/>
      </a:dk2>
      <a:lt2>
        <a:srgbClr val="FFFFFF"/>
      </a:lt2>
      <a:accent1>
        <a:srgbClr val="F2C314"/>
      </a:accent1>
      <a:accent2>
        <a:srgbClr val="78C525"/>
      </a:accent2>
      <a:accent3>
        <a:srgbClr val="EE5C35"/>
      </a:accent3>
      <a:accent4>
        <a:srgbClr val="9451E7"/>
      </a:accent4>
      <a:accent5>
        <a:srgbClr val="4865BE"/>
      </a:accent5>
      <a:accent6>
        <a:srgbClr val="5E7AD1"/>
      </a:accent6>
      <a:hlink>
        <a:srgbClr val="7D96E3"/>
      </a:hlink>
      <a:folHlink>
        <a:srgbClr val="87898B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2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3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64</Words>
  <Application>Microsoft Office PowerPoint</Application>
  <PresentationFormat>Egyéni</PresentationFormat>
  <Paragraphs>26</Paragraphs>
  <Slides>9</Slides>
  <Notes>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SZTAKI_PPT</vt:lpstr>
      <vt:lpstr>Műszaki érdekességek az MTA Cloud-ban</vt:lpstr>
      <vt:lpstr>Hogyan működik az MTA Cloud?</vt:lpstr>
      <vt:lpstr>Hogyan működik az MTA Cloud?</vt:lpstr>
      <vt:lpstr>Virtualizáció</vt:lpstr>
      <vt:lpstr>Virtuális Diszk</vt:lpstr>
      <vt:lpstr>Virtuális Hálózat</vt:lpstr>
      <vt:lpstr>OpenStack</vt:lpstr>
      <vt:lpstr>Cloud hozzáférés</vt:lpstr>
      <vt:lpstr>Köszönjük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Címdia</dc:title>
  <dc:creator>Tamas</dc:creator>
  <cp:lastModifiedBy>Win7</cp:lastModifiedBy>
  <cp:revision>22</cp:revision>
  <dcterms:created xsi:type="dcterms:W3CDTF">2015-09-04T11:00:51Z</dcterms:created>
  <dcterms:modified xsi:type="dcterms:W3CDTF">2017-11-21T08:35:50Z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2839718</vt:lpwstr>
  </property>
  <property fmtid="{D5CDD505-2E9C-101B-9397-08002B2CF9AE}" pid="3" name="NXPowerLiteSettings">
    <vt:lpwstr>F900050004A000</vt:lpwstr>
  </property>
  <property fmtid="{D5CDD505-2E9C-101B-9397-08002B2CF9AE}" pid="4" name="NXPowerLiteVersion">
    <vt:lpwstr>D6.0.7</vt:lpwstr>
  </property>
</Properties>
</file>